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2" name="Rechthoe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hthoe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hthoe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hthoe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56" name="Rechthoe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hthoe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hthoe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hthoe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rije v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rije v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rije v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rije v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rije v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rije v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rije v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rije v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rije v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rije v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rije v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rije v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rije v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hthoe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hthoe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hoe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6" name="Rechthoe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hthoe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hthoe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hthoe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hthoe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hthoe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hthoe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e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echte verbindingslijn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grpSp>
        <p:nvGrpSpPr>
          <p:cNvPr id="14" name="Groe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echte verbindingslijn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e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echte verbindingslijn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hthoe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hthoe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hthoe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BB9B51-D5C5-49B6-8D45-A78262915576}" type="datetimeFigureOut">
              <a:rPr lang="nl-BE" smtClean="0"/>
              <a:pPr/>
              <a:t>28/04/2020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77A2AD1-04FD-4720-85C1-5AF7436F844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Hoe ontstaan een rivier?</a:t>
            </a:r>
            <a:br>
              <a:rPr lang="nl-BE" dirty="0" smtClean="0">
                <a:latin typeface="Arial" pitchFamily="34" charset="0"/>
                <a:cs typeface="Arial" pitchFamily="34" charset="0"/>
              </a:rPr>
            </a:br>
            <a:endParaRPr lang="nl-B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/>
              <a:t>1</a:t>
            </a:r>
            <a:r>
              <a:rPr lang="nl-BE" sz="3600" dirty="0" smtClean="0">
                <a:latin typeface="Arial" pitchFamily="34" charset="0"/>
                <a:cs typeface="Arial" pitchFamily="34" charset="0"/>
              </a:rPr>
              <a:t>. Een gletsjer die smelt…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2056161"/>
            <a:ext cx="7772400" cy="402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JL-RECHTS 3"/>
          <p:cNvSpPr/>
          <p:nvPr/>
        </p:nvSpPr>
        <p:spPr>
          <a:xfrm>
            <a:off x="3779912" y="5517232"/>
            <a:ext cx="1080120" cy="360040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Het smeltwater vormt een bergrivier en stroomt naar de zee of naar een andere rivier.</a:t>
            </a:r>
            <a:endParaRPr lang="nl-B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36912"/>
            <a:ext cx="5506849" cy="225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>
                <a:latin typeface="Arial" pitchFamily="34" charset="0"/>
                <a:cs typeface="Arial" pitchFamily="34" charset="0"/>
              </a:rPr>
              <a:t>2.grondwater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48965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dirty="0" smtClean="0"/>
              <a:t>    </a:t>
            </a:r>
            <a:r>
              <a:rPr lang="nl-BE" sz="3900" spc="-1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neerslag dringt in de grond tot op een ondoordringbare laag.</a:t>
            </a:r>
          </a:p>
          <a:p>
            <a:pPr>
              <a:buNone/>
            </a:pPr>
            <a:r>
              <a:rPr lang="nl-BE" sz="3900" spc="-1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  Daar vormt het een ondergrondse waterstroom.</a:t>
            </a:r>
            <a:endParaRPr lang="nl-BE" sz="3900" spc="-100" dirty="0">
              <a:solidFill>
                <a:schemeClr val="tx2">
                  <a:satMod val="20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993"/>
          <a:stretch>
            <a:fillRect/>
          </a:stretch>
        </p:blipFill>
        <p:spPr bwMode="auto">
          <a:xfrm>
            <a:off x="5076056" y="1628800"/>
            <a:ext cx="3830588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IJL-OMLAAG 4"/>
          <p:cNvSpPr/>
          <p:nvPr/>
        </p:nvSpPr>
        <p:spPr>
          <a:xfrm>
            <a:off x="6012160" y="4941168"/>
            <a:ext cx="45719" cy="504056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PIJL-OMLAAG 5"/>
          <p:cNvSpPr/>
          <p:nvPr/>
        </p:nvSpPr>
        <p:spPr>
          <a:xfrm>
            <a:off x="6660232" y="5013176"/>
            <a:ext cx="45719" cy="504056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Waar de ondergrondse waterstroom boven de grond komt, daar ontstaan een bron.</a:t>
            </a:r>
            <a:endParaRPr lang="nl-B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62250" y="2222500"/>
            <a:ext cx="40767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IJL-OMLAAG 4"/>
          <p:cNvSpPr/>
          <p:nvPr/>
        </p:nvSpPr>
        <p:spPr>
          <a:xfrm rot="17337116">
            <a:off x="3646931" y="2895811"/>
            <a:ext cx="484632" cy="978408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</TotalTime>
  <Words>64</Words>
  <Application>Microsoft Office PowerPoint</Application>
  <PresentationFormat>Diavoorstelling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Metro</vt:lpstr>
      <vt:lpstr>Hoe ontstaan een rivier? </vt:lpstr>
      <vt:lpstr>1. Een gletsjer die smelt…</vt:lpstr>
      <vt:lpstr>Het smeltwater vormt een bergrivier en stroomt naar de zee of naar een andere rivier.</vt:lpstr>
      <vt:lpstr>2.grondwater</vt:lpstr>
      <vt:lpstr>Waar de ondergrondse waterstroom boven de grond komt, daar ontstaan een bron.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ontstaan een rivier?</dc:title>
  <dc:creator>Leerkracht</dc:creator>
  <cp:lastModifiedBy>Leerkracht</cp:lastModifiedBy>
  <cp:revision>10</cp:revision>
  <dcterms:created xsi:type="dcterms:W3CDTF">2018-03-21T06:52:06Z</dcterms:created>
  <dcterms:modified xsi:type="dcterms:W3CDTF">2020-04-28T05:55:52Z</dcterms:modified>
</cp:coreProperties>
</file>